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5" r:id="rId41"/>
    <p:sldId id="296" r:id="rId42"/>
    <p:sldId id="297" r:id="rId43"/>
    <p:sldId id="298" r:id="rId44"/>
    <p:sldId id="292" r:id="rId45"/>
    <p:sldId id="294" r:id="rId46"/>
    <p:sldId id="293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B328C-10C6-D63C-9FB0-70FA8F6B2C75}" v="10" dt="2023-06-08T17:53:11.562"/>
    <p1510:client id="{BD0557EB-B26B-4906-9F80-80E66F6FE520}" v="1" dt="2023-05-17T17:11:09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00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8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4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09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6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5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82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74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16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0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33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7B89-EFEC-4E7D-9215-4BB3DEC6977D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5CAC0-4EED-4C4C-A310-CC0849DD6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1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Unit-2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4415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" y="361719"/>
            <a:ext cx="9862458" cy="606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5" y="443053"/>
            <a:ext cx="10748874" cy="55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5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80" y="435184"/>
            <a:ext cx="10068857" cy="58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87609"/>
            <a:ext cx="9842510" cy="3979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77" y="3775167"/>
            <a:ext cx="590441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443324"/>
            <a:ext cx="10489475" cy="51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" y="553073"/>
            <a:ext cx="9705704" cy="60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8" y="537806"/>
            <a:ext cx="9973736" cy="57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3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69" y="397157"/>
            <a:ext cx="9721051" cy="57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0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763" y="202475"/>
            <a:ext cx="9422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Stride And Padding in Convolutional Layers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67115"/>
            <a:ext cx="8779066" cy="57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4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27" y="883780"/>
            <a:ext cx="8884247" cy="43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757" y="269383"/>
            <a:ext cx="669022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Intuition and Justification for CNN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6" y="1128560"/>
            <a:ext cx="11207933" cy="5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4" y="377819"/>
            <a:ext cx="10085885" cy="61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10" y="265303"/>
            <a:ext cx="10629763" cy="61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9" y="506997"/>
            <a:ext cx="10258300" cy="58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20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2069"/>
            <a:ext cx="6114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1D,2D and 3D Convolutions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386"/>
            <a:ext cx="10267406" cy="50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8" y="413025"/>
            <a:ext cx="9775483" cy="57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1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23" y="339634"/>
            <a:ext cx="9236657" cy="63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0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2069"/>
            <a:ext cx="4008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1X1 Convolutions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8802"/>
            <a:ext cx="10855235" cy="57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22069"/>
            <a:ext cx="8888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Back Propagation in Convolutions Layers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0" y="929955"/>
            <a:ext cx="10549873" cy="577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3" y="312998"/>
            <a:ext cx="9735865" cy="62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9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2069"/>
            <a:ext cx="10210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Convolutional Layers in deep learning libraries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0027"/>
            <a:ext cx="10398034" cy="53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397482"/>
            <a:ext cx="11129554" cy="57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2069"/>
            <a:ext cx="345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Pooling Layers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29955"/>
            <a:ext cx="10672355" cy="55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4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9" y="227691"/>
            <a:ext cx="9603357" cy="64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4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1" y="391599"/>
            <a:ext cx="10910869" cy="61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4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0" y="244147"/>
            <a:ext cx="10389581" cy="64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30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482" y="321227"/>
            <a:ext cx="707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The Structure of a Convolutional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7" y="1136676"/>
            <a:ext cx="10312719" cy="52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1" y="457915"/>
            <a:ext cx="10521579" cy="60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3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9" y="278509"/>
            <a:ext cx="9908278" cy="62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7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5" y="555123"/>
            <a:ext cx="10966083" cy="59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9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3" y="338406"/>
            <a:ext cx="10074130" cy="58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78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6" y="651613"/>
            <a:ext cx="9902798" cy="56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7" y="656037"/>
            <a:ext cx="10082349" cy="5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5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4" y="287303"/>
            <a:ext cx="10589921" cy="59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32" y="501661"/>
            <a:ext cx="10789479" cy="58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8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17" y="260253"/>
            <a:ext cx="11343680" cy="61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3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5" y="463683"/>
            <a:ext cx="10602346" cy="56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4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66" y="545310"/>
            <a:ext cx="10091668" cy="57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2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0" y="371749"/>
            <a:ext cx="11243940" cy="59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3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9" y="300094"/>
            <a:ext cx="11151990" cy="59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93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26" y="359897"/>
            <a:ext cx="9750728" cy="56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7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9" y="405441"/>
            <a:ext cx="10629699" cy="61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6" y="726782"/>
            <a:ext cx="9455331" cy="48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2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571866"/>
            <a:ext cx="10214283" cy="54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6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2" y="599728"/>
            <a:ext cx="11050164" cy="56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69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" y="348066"/>
            <a:ext cx="9614081" cy="536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030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0" y="341961"/>
            <a:ext cx="9975389" cy="524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121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5" y="106452"/>
            <a:ext cx="10647610" cy="613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121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1" y="276895"/>
            <a:ext cx="10314703" cy="60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121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5" y="328613"/>
            <a:ext cx="11535583" cy="604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47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5" y="333443"/>
            <a:ext cx="7849572" cy="583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29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0" y="357388"/>
            <a:ext cx="9660631" cy="547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832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1" y="553793"/>
            <a:ext cx="8152327" cy="539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56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489919"/>
            <a:ext cx="9912531" cy="40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6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2" y="811370"/>
            <a:ext cx="9156879" cy="5318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32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7" y="0"/>
            <a:ext cx="9244619" cy="666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510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6" y="-261077"/>
            <a:ext cx="10954028" cy="7788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138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8" y="-551171"/>
            <a:ext cx="6831943" cy="783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138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6" y="218941"/>
            <a:ext cx="7289441" cy="63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13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08" y="303189"/>
            <a:ext cx="9810347" cy="54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138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76" y="437881"/>
            <a:ext cx="10211404" cy="542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49" y="396964"/>
            <a:ext cx="10019026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04" y="611499"/>
            <a:ext cx="9972139" cy="527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5" y="537692"/>
            <a:ext cx="7037030" cy="602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91440" y="0"/>
            <a:ext cx="4719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Convolutional Layers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0991"/>
            <a:ext cx="9350829" cy="51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3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1" y="437144"/>
            <a:ext cx="9645977" cy="539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0" y="171115"/>
            <a:ext cx="9057740" cy="637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7" y="-243144"/>
            <a:ext cx="6779277" cy="709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571"/>
            <a:ext cx="10028566" cy="548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4" y="233563"/>
            <a:ext cx="8281727" cy="549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1" y="176010"/>
            <a:ext cx="6777507" cy="590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0" y="165278"/>
            <a:ext cx="9961748" cy="60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25070" cy="604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" y="0"/>
            <a:ext cx="9540293" cy="664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1" y="-1"/>
            <a:ext cx="9796462" cy="5778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463827"/>
            <a:ext cx="10045338" cy="5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111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7" y="109336"/>
            <a:ext cx="8927406" cy="61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5" y="237790"/>
            <a:ext cx="10392781" cy="589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" y="119063"/>
            <a:ext cx="11127413" cy="634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5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303805"/>
            <a:ext cx="10463349" cy="61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4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189943BA8E3545AD4191DF7685B505" ma:contentTypeVersion="16" ma:contentTypeDescription="Create a new document." ma:contentTypeScope="" ma:versionID="26db08fa9c99350a9edbac23469dbbf9">
  <xsd:schema xmlns:xsd="http://www.w3.org/2001/XMLSchema" xmlns:xs="http://www.w3.org/2001/XMLSchema" xmlns:p="http://schemas.microsoft.com/office/2006/metadata/properties" xmlns:ns2="0363924c-1432-4c90-b630-3516fc4af79f" xmlns:ns3="cd0fea8b-91ae-4b8b-a9f7-ecc4bd900f26" targetNamespace="http://schemas.microsoft.com/office/2006/metadata/properties" ma:root="true" ma:fieldsID="165f7a42c0042eb42e6258843fd649c1" ns2:_="" ns3:_="">
    <xsd:import namespace="0363924c-1432-4c90-b630-3516fc4af79f"/>
    <xsd:import namespace="cd0fea8b-91ae-4b8b-a9f7-ecc4bd900f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CSVfil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3924c-1432-4c90-b630-3516fc4af7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dd8ad4f-cc15-4810-85dc-b5f6d8699e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SVfile" ma:index="20" nillable="true" ma:displayName="CSV file" ma:description="https://www.kaggle.com/datasets/vikasukani/parkinsons-disease-data-set" ma:format="Hyperlink" ma:internalName="CSVfil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fea8b-91ae-4b8b-a9f7-ecc4bd900f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bcc49f2-7324-436b-a960-562509b5cfb2}" ma:internalName="TaxCatchAll" ma:showField="CatchAllData" ma:web="cd0fea8b-91ae-4b8b-a9f7-ecc4bd900f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fea8b-91ae-4b8b-a9f7-ecc4bd900f26" xsi:nil="true"/>
    <lcf76f155ced4ddcb4097134ff3c332f xmlns="0363924c-1432-4c90-b630-3516fc4af79f">
      <Terms xmlns="http://schemas.microsoft.com/office/infopath/2007/PartnerControls"/>
    </lcf76f155ced4ddcb4097134ff3c332f>
    <CSVfile xmlns="0363924c-1432-4c90-b630-3516fc4af79f">
      <Url xsi:nil="true"/>
      <Description xsi:nil="true"/>
    </CSVfile>
  </documentManagement>
</p:properties>
</file>

<file path=customXml/itemProps1.xml><?xml version="1.0" encoding="utf-8"?>
<ds:datastoreItem xmlns:ds="http://schemas.openxmlformats.org/officeDocument/2006/customXml" ds:itemID="{BCA44B1E-B2F2-4115-AD29-430A8EB5B83A}"/>
</file>

<file path=customXml/itemProps2.xml><?xml version="1.0" encoding="utf-8"?>
<ds:datastoreItem xmlns:ds="http://schemas.openxmlformats.org/officeDocument/2006/customXml" ds:itemID="{3A633470-5BA4-4F67-A3A7-779F5A24DE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A9448B-9708-4F93-A6A1-0D6E9127600A}">
  <ds:schemaRefs>
    <ds:schemaRef ds:uri="http://schemas.microsoft.com/office/2006/metadata/properties"/>
    <ds:schemaRef ds:uri="http://schemas.microsoft.com/office/infopath/2007/PartnerControls"/>
    <ds:schemaRef ds:uri="48752209-3751-45e1-96ac-cda98d6fd7b4"/>
    <ds:schemaRef ds:uri="fa833491-47ca-4c6c-b3cc-d3f4c7e3bbb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40</Words>
  <Application>Microsoft Office PowerPoint</Application>
  <PresentationFormat>Widescreen</PresentationFormat>
  <Paragraphs>11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Unit-2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</dc:title>
  <dc:creator>shwet</dc:creator>
  <cp:lastModifiedBy>admin</cp:lastModifiedBy>
  <cp:revision>24</cp:revision>
  <dcterms:created xsi:type="dcterms:W3CDTF">2023-02-11T16:00:40Z</dcterms:created>
  <dcterms:modified xsi:type="dcterms:W3CDTF">2023-10-11T03:00:42Z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0x010100F4189943BA8E3545AD4191DF7685B505</vt:lpwstr>
  </property>
  <property fmtid="{D5CDD505-2E9C-101B-9397-08002B2CF9AE}" pid="3" name="MediaServiceImageTags">
    <vt:lpwstr/>
  </property>
</Properties>
</file>